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375" y="8758238"/>
            <a:ext cx="3587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E9F1582-0BD5-44B6-8B59-5B46205A7AC0}" type="slidenum">
              <a:rPr lang="it-IT" sz="1400"/>
              <a:pPr algn="r">
                <a:defRPr/>
              </a:pPr>
              <a:t>‹#›</a:t>
            </a:fld>
            <a:endParaRPr lang="it-IT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6575"/>
            <a:ext cx="5029200" cy="384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delle note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2291" name="Rectangle 3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29375" y="8758238"/>
            <a:ext cx="3587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504A2DAC-8EA3-47AD-8AA2-8B935D424476}" type="slidenum">
              <a:rPr lang="it-IT" sz="1400"/>
              <a:pPr algn="r">
                <a:defRPr/>
              </a:pPr>
              <a:t>‹#›</a:t>
            </a:fld>
            <a:endParaRPr lang="it-IT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9804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2" name="Freeform 2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rgbClr val="264CBC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il titolo dello schema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Font typeface="Monotype Sort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Nameplate</a:t>
            </a:r>
            <a:r>
              <a:rPr lang="it-IT" u="sng" dirty="0" smtClean="0"/>
              <a:t> </a:t>
            </a:r>
            <a:r>
              <a:rPr lang="it-IT" u="sng" dirty="0" err="1" smtClean="0"/>
              <a:t>Capacity</a:t>
            </a:r>
            <a:r>
              <a:rPr lang="it-IT" u="sng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dirty="0" smtClean="0"/>
              <a:t>300.000 t/y   ( </a:t>
            </a:r>
            <a:r>
              <a:rPr lang="it-IT" dirty="0" err="1" smtClean="0"/>
              <a:t>feed</a:t>
            </a:r>
            <a:r>
              <a:rPr lang="it-IT" dirty="0" smtClean="0"/>
              <a:t> </a:t>
            </a:r>
            <a:r>
              <a:rPr lang="it-IT" dirty="0" err="1" smtClean="0"/>
              <a:t>gasoil</a:t>
            </a:r>
            <a:r>
              <a:rPr lang="it-IT" dirty="0" smtClean="0"/>
              <a:t>)</a:t>
            </a:r>
          </a:p>
          <a:p>
            <a:pPr>
              <a:buFont typeface="Monotype Sorts" charset="0"/>
              <a:buNone/>
              <a:defRPr/>
            </a:pPr>
            <a:r>
              <a:rPr lang="it-IT" dirty="0" smtClean="0"/>
              <a:t>260.000 t/y    (</a:t>
            </a:r>
            <a:r>
              <a:rPr lang="it-IT" dirty="0" err="1" smtClean="0"/>
              <a:t>feed</a:t>
            </a:r>
            <a:r>
              <a:rPr lang="it-IT" smtClean="0"/>
              <a:t> VN IQ120)</a:t>
            </a:r>
            <a:endParaRPr lang="it-IT" dirty="0" smtClean="0"/>
          </a:p>
          <a:p>
            <a:pPr>
              <a:buFont typeface="Monotype Sorts" charset="0"/>
              <a:buNone/>
              <a:defRPr/>
            </a:pPr>
            <a:r>
              <a:rPr lang="it-IT" dirty="0" smtClean="0"/>
              <a:t>(1 </a:t>
            </a:r>
            <a:r>
              <a:rPr lang="it-IT" dirty="0" err="1" smtClean="0"/>
              <a:t>compression</a:t>
            </a:r>
            <a:r>
              <a:rPr lang="it-IT" dirty="0" smtClean="0"/>
              <a:t> </a:t>
            </a:r>
            <a:r>
              <a:rPr lang="it-IT" dirty="0" err="1" smtClean="0"/>
              <a:t>line</a:t>
            </a:r>
            <a:r>
              <a:rPr lang="it-IT" dirty="0" smtClean="0"/>
              <a:t>)</a:t>
            </a:r>
          </a:p>
          <a:p>
            <a:pPr>
              <a:buFont typeface="Monotype Sorts" charset="0"/>
              <a:buNone/>
              <a:defRPr/>
            </a:pPr>
            <a:r>
              <a:rPr lang="it-IT" dirty="0" smtClean="0"/>
              <a:t>(822 t/d  x 365 d/y)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Energetic</a:t>
            </a:r>
            <a:r>
              <a:rPr lang="it-IT" u="sng" dirty="0" smtClean="0"/>
              <a:t> </a:t>
            </a:r>
            <a:r>
              <a:rPr lang="it-IT" u="sng" dirty="0" err="1" smtClean="0"/>
              <a:t>Index</a:t>
            </a:r>
            <a:endParaRPr lang="it-IT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dirty="0" smtClean="0"/>
              <a:t>7200 Kcal/Kg </a:t>
            </a:r>
            <a:r>
              <a:rPr lang="it-IT" dirty="0" err="1" smtClean="0"/>
              <a:t>ethylene</a:t>
            </a:r>
            <a:endParaRPr lang="it-IT" dirty="0" smtClean="0"/>
          </a:p>
          <a:p>
            <a:pPr>
              <a:buFont typeface="Monotype Sorts" charset="0"/>
              <a:buNone/>
              <a:defRPr/>
            </a:pPr>
            <a:r>
              <a:rPr lang="it-IT" dirty="0" smtClean="0"/>
              <a:t>(1 </a:t>
            </a:r>
            <a:r>
              <a:rPr lang="it-IT" dirty="0" err="1" smtClean="0"/>
              <a:t>compression</a:t>
            </a:r>
            <a:r>
              <a:rPr lang="it-IT" dirty="0" smtClean="0"/>
              <a:t> </a:t>
            </a:r>
            <a:r>
              <a:rPr lang="it-IT" dirty="0" err="1" smtClean="0"/>
              <a:t>line</a:t>
            </a:r>
            <a:r>
              <a:rPr lang="it-IT" dirty="0" smtClean="0"/>
              <a:t>)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Furnaces</a:t>
            </a:r>
            <a:endParaRPr lang="it-IT" u="sng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67000"/>
            <a:ext cx="8424862" cy="19050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dirty="0" err="1" smtClean="0"/>
              <a:t>N°</a:t>
            </a:r>
            <a:r>
              <a:rPr lang="it-IT" dirty="0" smtClean="0"/>
              <a:t> 4 </a:t>
            </a:r>
            <a:r>
              <a:rPr lang="it-IT" dirty="0" err="1" smtClean="0"/>
              <a:t>Selas</a:t>
            </a:r>
            <a:r>
              <a:rPr lang="it-IT" dirty="0" smtClean="0"/>
              <a:t> </a:t>
            </a:r>
            <a:r>
              <a:rPr lang="it-IT" dirty="0" err="1" smtClean="0"/>
              <a:t>furnaces</a:t>
            </a:r>
            <a:r>
              <a:rPr lang="it-IT" dirty="0" smtClean="0"/>
              <a:t> duty 43x10</a:t>
            </a:r>
            <a:r>
              <a:rPr lang="it-IT" baseline="30000" dirty="0" smtClean="0"/>
              <a:t>6</a:t>
            </a:r>
            <a:r>
              <a:rPr lang="it-IT" dirty="0" smtClean="0"/>
              <a:t> Kcal/h</a:t>
            </a:r>
          </a:p>
          <a:p>
            <a:pPr>
              <a:buFont typeface="Monotype Sorts" charset="0"/>
              <a:buNone/>
              <a:defRPr/>
            </a:pPr>
            <a:r>
              <a:rPr lang="it-IT" dirty="0" err="1" smtClean="0"/>
              <a:t>N°</a:t>
            </a:r>
            <a:r>
              <a:rPr lang="it-IT" dirty="0" smtClean="0"/>
              <a:t> 5 Foster </a:t>
            </a:r>
            <a:r>
              <a:rPr lang="it-IT" dirty="0" err="1" smtClean="0"/>
              <a:t>Wheeler</a:t>
            </a:r>
            <a:r>
              <a:rPr lang="it-IT" dirty="0" smtClean="0"/>
              <a:t> </a:t>
            </a:r>
            <a:r>
              <a:rPr lang="it-IT" dirty="0" err="1" smtClean="0"/>
              <a:t>furnaces</a:t>
            </a:r>
            <a:r>
              <a:rPr lang="it-IT" dirty="0" smtClean="0"/>
              <a:t> duty 15x10</a:t>
            </a:r>
            <a:r>
              <a:rPr lang="it-IT" baseline="30000" dirty="0" smtClean="0"/>
              <a:t>6</a:t>
            </a:r>
            <a:r>
              <a:rPr lang="it-IT" dirty="0" smtClean="0"/>
              <a:t> Kcal/h</a:t>
            </a:r>
          </a:p>
          <a:p>
            <a:pPr>
              <a:buFont typeface="Monotype Sorts" charset="0"/>
              <a:buNone/>
              <a:defRPr/>
            </a:pPr>
            <a:r>
              <a:rPr lang="it-IT" dirty="0" err="1" smtClean="0"/>
              <a:t>N°</a:t>
            </a:r>
            <a:r>
              <a:rPr lang="it-IT" dirty="0" smtClean="0"/>
              <a:t> 2 Foster </a:t>
            </a:r>
            <a:r>
              <a:rPr lang="it-IT" dirty="0" err="1" smtClean="0"/>
              <a:t>Wheeler</a:t>
            </a:r>
            <a:r>
              <a:rPr lang="it-IT" dirty="0" smtClean="0"/>
              <a:t> </a:t>
            </a:r>
            <a:r>
              <a:rPr lang="it-IT" dirty="0" err="1" smtClean="0"/>
              <a:t>Ethane</a:t>
            </a:r>
            <a:r>
              <a:rPr lang="it-IT" dirty="0" smtClean="0"/>
              <a:t> </a:t>
            </a:r>
            <a:r>
              <a:rPr lang="it-IT" dirty="0" err="1" smtClean="0"/>
              <a:t>recycle</a:t>
            </a:r>
            <a:r>
              <a:rPr lang="it-IT" dirty="0" smtClean="0"/>
              <a:t> </a:t>
            </a:r>
            <a:r>
              <a:rPr lang="it-IT" dirty="0" err="1" smtClean="0"/>
              <a:t>furnaces</a:t>
            </a:r>
            <a:r>
              <a:rPr lang="it-IT" dirty="0" smtClean="0"/>
              <a:t> duty15x10</a:t>
            </a:r>
            <a:r>
              <a:rPr lang="it-IT" baseline="30000" dirty="0" smtClean="0"/>
              <a:t>6</a:t>
            </a:r>
            <a:r>
              <a:rPr lang="it-IT" dirty="0" smtClean="0"/>
              <a:t> Kcal/h.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sz="1800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u="sng" dirty="0" smtClean="0"/>
              <a:t>Feedstocks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Gasoil</a:t>
            </a:r>
            <a:r>
              <a:rPr lang="it-IT" dirty="0" smtClean="0"/>
              <a:t> 				32%</a:t>
            </a:r>
          </a:p>
          <a:p>
            <a:pPr>
              <a:defRPr/>
            </a:pPr>
            <a:r>
              <a:rPr lang="it-IT" dirty="0" smtClean="0"/>
              <a:t>Virgin </a:t>
            </a:r>
            <a:r>
              <a:rPr lang="it-IT" dirty="0" err="1" smtClean="0"/>
              <a:t>Naphta</a:t>
            </a:r>
            <a:r>
              <a:rPr lang="it-IT" dirty="0" smtClean="0"/>
              <a:t>			54%</a:t>
            </a:r>
            <a:br>
              <a:rPr lang="it-IT" dirty="0" smtClean="0"/>
            </a:br>
            <a:endParaRPr lang="it-IT" dirty="0" smtClean="0"/>
          </a:p>
          <a:p>
            <a:pPr>
              <a:defRPr/>
            </a:pPr>
            <a:r>
              <a:rPr lang="it-IT" dirty="0" smtClean="0"/>
              <a:t>Raffinate 			 13%</a:t>
            </a:r>
          </a:p>
          <a:p>
            <a:pPr>
              <a:defRPr/>
            </a:pPr>
            <a:r>
              <a:rPr lang="it-IT" dirty="0" smtClean="0"/>
              <a:t>LPG				</a:t>
            </a:r>
            <a:endParaRPr lang="it-IT" sz="2400" dirty="0" smtClean="0"/>
          </a:p>
          <a:p>
            <a:pPr>
              <a:defRPr/>
            </a:pPr>
            <a:r>
              <a:rPr lang="it-IT" dirty="0" smtClean="0"/>
              <a:t>C</a:t>
            </a:r>
            <a:r>
              <a:rPr lang="it-IT" sz="2400" dirty="0" smtClean="0"/>
              <a:t>5</a:t>
            </a:r>
            <a:r>
              <a:rPr lang="it-IT" dirty="0" smtClean="0"/>
              <a:t> </a:t>
            </a:r>
            <a:r>
              <a:rPr lang="it-IT" dirty="0" err="1" smtClean="0"/>
              <a:t>Aromatics</a:t>
            </a:r>
            <a:r>
              <a:rPr lang="it-IT" dirty="0" smtClean="0"/>
              <a:t> cut		 1%</a:t>
            </a:r>
          </a:p>
          <a:p>
            <a:pPr>
              <a:defRPr/>
            </a:pPr>
            <a:r>
              <a:rPr lang="it-IT" dirty="0" smtClean="0"/>
              <a:t>Condensate 			on </a:t>
            </a:r>
            <a:r>
              <a:rPr lang="it-IT" dirty="0" err="1" smtClean="0"/>
              <a:t>availability</a:t>
            </a:r>
            <a:endParaRPr lang="it-IT" sz="2400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Charge</a:t>
            </a:r>
            <a:r>
              <a:rPr lang="it-IT" u="sng" dirty="0" smtClean="0"/>
              <a:t> Gas </a:t>
            </a:r>
            <a:r>
              <a:rPr lang="it-IT" u="sng" dirty="0" err="1" smtClean="0"/>
              <a:t>Compressor</a:t>
            </a:r>
            <a:r>
              <a:rPr lang="it-IT" u="sng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C1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Electric</a:t>
            </a:r>
            <a:r>
              <a:rPr lang="it-IT" dirty="0" smtClean="0"/>
              <a:t> Driver  14 </a:t>
            </a:r>
            <a:r>
              <a:rPr lang="it-IT" dirty="0" err="1" smtClean="0"/>
              <a:t>MWatt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260.000 t/y </a:t>
            </a:r>
            <a:r>
              <a:rPr lang="it-IT" dirty="0" err="1" smtClean="0"/>
              <a:t>of</a:t>
            </a:r>
            <a:r>
              <a:rPr lang="it-IT" dirty="0" smtClean="0"/>
              <a:t>  </a:t>
            </a:r>
            <a:r>
              <a:rPr lang="it-IT" dirty="0" err="1" smtClean="0"/>
              <a:t>ethylene</a:t>
            </a:r>
            <a:endParaRPr lang="it-IT" dirty="0" smtClean="0"/>
          </a:p>
          <a:p>
            <a:pPr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C6</a:t>
            </a:r>
            <a:br>
              <a:rPr lang="it-IT" dirty="0" smtClean="0"/>
            </a:br>
            <a:r>
              <a:rPr lang="it-IT" dirty="0" smtClean="0"/>
              <a:t>	Turbine driver  14 </a:t>
            </a:r>
            <a:r>
              <a:rPr lang="it-IT" dirty="0" err="1" smtClean="0"/>
              <a:t>MWatt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186.000 t/y </a:t>
            </a:r>
            <a:r>
              <a:rPr lang="it-IT" dirty="0" err="1" smtClean="0"/>
              <a:t>ethylene</a:t>
            </a:r>
            <a:endParaRPr lang="it-IT" dirty="0" smtClean="0"/>
          </a:p>
        </p:txBody>
      </p:sp>
    </p:spTree>
  </p:cSld>
  <p:clrMapOvr>
    <a:masterClrMapping/>
  </p:clrMapOvr>
  <p:transition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it-IT" u="sng" dirty="0" smtClean="0"/>
              <a:t>Medium temperature </a:t>
            </a:r>
            <a:r>
              <a:rPr lang="it-IT" u="sng" dirty="0" err="1" smtClean="0"/>
              <a:t>Section</a:t>
            </a:r>
            <a:endParaRPr lang="it-IT" u="sng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Light </a:t>
            </a:r>
            <a:r>
              <a:rPr lang="it-IT" dirty="0" err="1" smtClean="0"/>
              <a:t>ends</a:t>
            </a:r>
            <a:r>
              <a:rPr lang="it-IT" dirty="0" smtClean="0"/>
              <a:t> </a:t>
            </a:r>
            <a:r>
              <a:rPr lang="it-IT" dirty="0" err="1" smtClean="0"/>
              <a:t>Splitter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column</a:t>
            </a:r>
            <a:r>
              <a:rPr lang="it-IT" dirty="0" smtClean="0"/>
              <a:t>		1500 </a:t>
            </a:r>
            <a:r>
              <a:rPr lang="it-IT" dirty="0" err="1" smtClean="0"/>
              <a:t>days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reboiler</a:t>
            </a:r>
            <a:r>
              <a:rPr lang="it-IT" dirty="0" smtClean="0"/>
              <a:t>	 	  200 </a:t>
            </a:r>
            <a:r>
              <a:rPr lang="it-IT" dirty="0" err="1" smtClean="0"/>
              <a:t>days</a:t>
            </a:r>
            <a:r>
              <a:rPr lang="it-IT" dirty="0" smtClean="0"/>
              <a:t> </a:t>
            </a:r>
          </a:p>
          <a:p>
            <a:pPr>
              <a:defRPr/>
            </a:pPr>
            <a:r>
              <a:rPr lang="it-IT" dirty="0" err="1" smtClean="0"/>
              <a:t>Depropanation</a:t>
            </a:r>
            <a:r>
              <a:rPr lang="it-IT" dirty="0" smtClean="0"/>
              <a:t> </a:t>
            </a:r>
            <a:r>
              <a:rPr lang="it-IT" dirty="0" err="1" smtClean="0"/>
              <a:t>column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column</a:t>
            </a:r>
            <a:r>
              <a:rPr lang="it-IT" dirty="0" smtClean="0"/>
              <a:t>		1000 </a:t>
            </a:r>
            <a:r>
              <a:rPr lang="it-IT" dirty="0" err="1" smtClean="0"/>
              <a:t>days</a:t>
            </a:r>
            <a:endParaRPr lang="it-IT" dirty="0" smtClean="0"/>
          </a:p>
          <a:p>
            <a:pPr>
              <a:defRPr/>
            </a:pPr>
            <a:r>
              <a:rPr lang="it-IT" dirty="0" smtClean="0"/>
              <a:t>	</a:t>
            </a:r>
            <a:r>
              <a:rPr lang="it-IT" dirty="0" err="1" smtClean="0"/>
              <a:t>reboiler</a:t>
            </a:r>
            <a:r>
              <a:rPr lang="it-IT" dirty="0" smtClean="0"/>
              <a:t>		  200 </a:t>
            </a:r>
            <a:r>
              <a:rPr lang="it-IT" dirty="0" err="1" smtClean="0"/>
              <a:t>days</a:t>
            </a:r>
            <a:endParaRPr lang="it-IT" dirty="0" smtClean="0"/>
          </a:p>
          <a:p>
            <a:pPr>
              <a:defRPr/>
            </a:pPr>
            <a:r>
              <a:rPr lang="it-IT" dirty="0" err="1" smtClean="0"/>
              <a:t>Caustic</a:t>
            </a:r>
            <a:r>
              <a:rPr lang="it-IT" dirty="0" smtClean="0"/>
              <a:t> </a:t>
            </a:r>
            <a:r>
              <a:rPr lang="it-IT" dirty="0" err="1" smtClean="0"/>
              <a:t>Tower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Caustic</a:t>
            </a:r>
            <a:r>
              <a:rPr lang="it-IT" dirty="0" smtClean="0"/>
              <a:t> </a:t>
            </a:r>
            <a:r>
              <a:rPr lang="it-IT" dirty="0" err="1" smtClean="0"/>
              <a:t>concentration</a:t>
            </a:r>
            <a:r>
              <a:rPr lang="it-IT" dirty="0" smtClean="0"/>
              <a:t>		4%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Caustic</a:t>
            </a:r>
            <a:r>
              <a:rPr lang="it-IT" dirty="0" smtClean="0"/>
              <a:t> </a:t>
            </a:r>
            <a:r>
              <a:rPr lang="it-IT" dirty="0" err="1" smtClean="0"/>
              <a:t>consumption</a:t>
            </a:r>
            <a:r>
              <a:rPr lang="it-IT" dirty="0" smtClean="0"/>
              <a:t>	2 Kg/t </a:t>
            </a:r>
            <a:r>
              <a:rPr lang="it-IT" dirty="0" err="1" smtClean="0"/>
              <a:t>ethylene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u="sng" dirty="0" err="1" smtClean="0"/>
              <a:t>Cold</a:t>
            </a:r>
            <a:r>
              <a:rPr lang="it-IT" u="sng" dirty="0" smtClean="0"/>
              <a:t> </a:t>
            </a:r>
            <a:r>
              <a:rPr lang="it-IT" u="sng" dirty="0" err="1" smtClean="0"/>
              <a:t>Section</a:t>
            </a:r>
            <a:endParaRPr lang="it-IT" u="sng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sz="3000" dirty="0" err="1" smtClean="0"/>
              <a:t>Ethylene</a:t>
            </a:r>
            <a:r>
              <a:rPr lang="it-IT" sz="3000" dirty="0" smtClean="0"/>
              <a:t> </a:t>
            </a:r>
            <a:r>
              <a:rPr lang="it-IT" sz="3000" dirty="0" err="1" smtClean="0"/>
              <a:t>Splitter</a:t>
            </a:r>
            <a:endParaRPr lang="it-IT" sz="3000" dirty="0" smtClean="0"/>
          </a:p>
          <a:p>
            <a:pPr>
              <a:buFont typeface="Monotype Sorts" charset="0"/>
              <a:buNone/>
              <a:defRPr/>
            </a:pPr>
            <a:r>
              <a:rPr lang="it-IT" sz="2000" dirty="0" smtClean="0"/>
              <a:t>		Start up 1986 </a:t>
            </a:r>
            <a:r>
              <a:rPr lang="it-IT" sz="2000" dirty="0" err="1" smtClean="0"/>
              <a:t>capacity</a:t>
            </a:r>
            <a:r>
              <a:rPr lang="it-IT" sz="2000" dirty="0" smtClean="0"/>
              <a:t> 300.000 t/y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ethylene</a:t>
            </a:r>
            <a:endParaRPr lang="it-IT" sz="2000" dirty="0" smtClean="0"/>
          </a:p>
          <a:p>
            <a:pPr>
              <a:buFont typeface="Monotype Sorts" charset="0"/>
              <a:buNone/>
              <a:defRPr/>
            </a:pPr>
            <a:r>
              <a:rPr lang="it-IT" sz="3000" dirty="0" err="1" smtClean="0"/>
              <a:t>Acethylene</a:t>
            </a:r>
            <a:r>
              <a:rPr lang="it-IT" sz="3000" dirty="0" smtClean="0"/>
              <a:t> </a:t>
            </a:r>
            <a:r>
              <a:rPr lang="it-IT" sz="3000" dirty="0" err="1" smtClean="0"/>
              <a:t>Reactors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sz="2000" dirty="0" smtClean="0"/>
              <a:t>Sud </a:t>
            </a:r>
            <a:r>
              <a:rPr lang="it-IT" sz="2000" dirty="0" err="1" smtClean="0"/>
              <a:t>Chemie</a:t>
            </a:r>
            <a:r>
              <a:rPr lang="it-IT" sz="2000" dirty="0" smtClean="0"/>
              <a:t>  </a:t>
            </a:r>
            <a:r>
              <a:rPr lang="it-IT" sz="2000" dirty="0" err="1" smtClean="0"/>
              <a:t>catalyst</a:t>
            </a:r>
            <a:r>
              <a:rPr lang="it-IT" sz="2000" dirty="0" smtClean="0"/>
              <a:t> G58C Start up 2006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Inlet</a:t>
            </a:r>
            <a:r>
              <a:rPr lang="it-IT" sz="2000" dirty="0" smtClean="0"/>
              <a:t> T			 50°C I e 60°C II</a:t>
            </a:r>
            <a:br>
              <a:rPr lang="it-IT" sz="2000" dirty="0" smtClean="0"/>
            </a:br>
            <a:r>
              <a:rPr lang="it-IT" sz="2000" dirty="0" smtClean="0"/>
              <a:t>	End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run</a:t>
            </a:r>
            <a:r>
              <a:rPr lang="it-IT" sz="2000" dirty="0" smtClean="0"/>
              <a:t> T		60°C I e 70°C II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regeneration</a:t>
            </a:r>
            <a:r>
              <a:rPr lang="it-IT" sz="2000" dirty="0" smtClean="0"/>
              <a:t> </a:t>
            </a:r>
            <a:r>
              <a:rPr lang="it-IT" sz="2000" dirty="0" err="1" smtClean="0"/>
              <a:t>cycle</a:t>
            </a:r>
            <a:r>
              <a:rPr lang="it-IT" sz="2000" dirty="0" smtClean="0"/>
              <a:t>		210 </a:t>
            </a:r>
            <a:r>
              <a:rPr lang="it-IT" sz="2000" dirty="0" err="1" smtClean="0"/>
              <a:t>days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	molar </a:t>
            </a:r>
            <a:r>
              <a:rPr lang="it-IT" sz="2000" dirty="0" err="1" smtClean="0"/>
              <a:t>ratio</a:t>
            </a:r>
            <a:r>
              <a:rPr lang="it-IT" sz="2000" dirty="0" smtClean="0"/>
              <a:t>		1,1 I e 1,7 </a:t>
            </a:r>
            <a:r>
              <a:rPr lang="it-IT" sz="2000" dirty="0" err="1" smtClean="0"/>
              <a:t>II</a:t>
            </a:r>
            <a:endParaRPr lang="it-IT" sz="2000" dirty="0" smtClean="0"/>
          </a:p>
          <a:p>
            <a:pPr>
              <a:buFont typeface="Monotype Sorts" charset="0"/>
              <a:buNone/>
              <a:defRPr/>
            </a:pPr>
            <a:r>
              <a:rPr lang="it-IT" sz="3000" dirty="0" smtClean="0"/>
              <a:t>MAPD </a:t>
            </a:r>
            <a:r>
              <a:rPr lang="it-IT" sz="3000" dirty="0" err="1" smtClean="0"/>
              <a:t>Reactors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400" dirty="0" smtClean="0"/>
              <a:t>	</a:t>
            </a:r>
            <a:r>
              <a:rPr lang="it-IT" sz="2000" dirty="0" err="1" smtClean="0"/>
              <a:t>catalyst</a:t>
            </a:r>
            <a:r>
              <a:rPr lang="it-IT" sz="2000" dirty="0" smtClean="0"/>
              <a:t> CCI C-31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inlet</a:t>
            </a:r>
            <a:r>
              <a:rPr lang="it-IT" sz="2000" dirty="0" smtClean="0"/>
              <a:t> T				75°C</a:t>
            </a:r>
            <a:br>
              <a:rPr lang="it-IT" sz="2000" dirty="0" smtClean="0"/>
            </a:br>
            <a:r>
              <a:rPr lang="it-IT" sz="2000" dirty="0" smtClean="0"/>
              <a:t>	 </a:t>
            </a:r>
            <a:r>
              <a:rPr lang="it-IT" sz="2000" dirty="0" err="1" smtClean="0"/>
              <a:t>regeneration</a:t>
            </a:r>
            <a:r>
              <a:rPr lang="it-IT" sz="2000" dirty="0" smtClean="0"/>
              <a:t> </a:t>
            </a:r>
            <a:r>
              <a:rPr lang="it-IT" sz="2000" dirty="0" err="1" smtClean="0"/>
              <a:t>cycle</a:t>
            </a:r>
            <a:r>
              <a:rPr lang="it-IT" sz="2000" dirty="0" smtClean="0"/>
              <a:t> 		4 </a:t>
            </a:r>
            <a:r>
              <a:rPr lang="it-IT" sz="2000" dirty="0" err="1" smtClean="0"/>
              <a:t>years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Catalyst</a:t>
            </a:r>
            <a:r>
              <a:rPr lang="it-IT" sz="2000" dirty="0" smtClean="0"/>
              <a:t> life			28 </a:t>
            </a:r>
            <a:r>
              <a:rPr lang="it-IT" sz="2000" dirty="0" err="1" smtClean="0"/>
              <a:t>years</a:t>
            </a:r>
            <a:endParaRPr lang="it-IT" sz="2000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Ethylene</a:t>
            </a:r>
            <a:r>
              <a:rPr lang="it-IT" u="sng" dirty="0" smtClean="0"/>
              <a:t> </a:t>
            </a:r>
            <a:r>
              <a:rPr lang="it-IT" u="sng" dirty="0" err="1" smtClean="0"/>
              <a:t>chilling</a:t>
            </a:r>
            <a:r>
              <a:rPr lang="it-IT" u="sng" dirty="0" smtClean="0"/>
              <a:t> </a:t>
            </a:r>
            <a:r>
              <a:rPr lang="it-IT" u="sng" dirty="0" err="1" smtClean="0"/>
              <a:t>cycle</a:t>
            </a:r>
            <a:endParaRPr lang="it-IT" u="sng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7338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C3</a:t>
            </a:r>
            <a:br>
              <a:rPr lang="it-IT" dirty="0" smtClean="0"/>
            </a:br>
            <a:r>
              <a:rPr lang="it-IT" dirty="0" smtClean="0"/>
              <a:t>	turbine driver </a:t>
            </a:r>
          </a:p>
          <a:p>
            <a:pPr>
              <a:buFont typeface="Monotype Sorts" charset="0"/>
              <a:buNone/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C8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electric</a:t>
            </a:r>
            <a:r>
              <a:rPr lang="it-IT" dirty="0" smtClean="0"/>
              <a:t> driver 3,5 </a:t>
            </a:r>
            <a:r>
              <a:rPr lang="it-IT" dirty="0" err="1" smtClean="0"/>
              <a:t>MWatt</a:t>
            </a:r>
            <a:endParaRPr lang="it-IT" dirty="0" smtClean="0"/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it-IT" u="sng" dirty="0" err="1" smtClean="0"/>
              <a:t>Chilling</a:t>
            </a:r>
            <a:r>
              <a:rPr lang="it-IT" u="sng" dirty="0" smtClean="0"/>
              <a:t> </a:t>
            </a:r>
            <a:r>
              <a:rPr lang="it-IT" u="sng" dirty="0" err="1" smtClean="0"/>
              <a:t>cycle</a:t>
            </a:r>
            <a:r>
              <a:rPr lang="it-IT" u="sng" dirty="0" smtClean="0"/>
              <a:t> </a:t>
            </a:r>
            <a:r>
              <a:rPr lang="it-IT" u="sng" dirty="0" err="1" smtClean="0"/>
              <a:t>with</a:t>
            </a:r>
            <a:r>
              <a:rPr lang="it-IT" u="sng" dirty="0" smtClean="0"/>
              <a:t> </a:t>
            </a:r>
            <a:r>
              <a:rPr lang="it-IT" u="sng" dirty="0" err="1" smtClean="0"/>
              <a:t>propylene</a:t>
            </a:r>
            <a:endParaRPr lang="it-IT" u="sng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C2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backpressure</a:t>
            </a:r>
            <a:r>
              <a:rPr lang="it-IT" dirty="0" smtClean="0"/>
              <a:t> turbine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sz="2400" dirty="0" smtClean="0"/>
              <a:t>The </a:t>
            </a:r>
            <a:r>
              <a:rPr lang="it-IT" sz="2400" dirty="0" err="1" smtClean="0"/>
              <a:t>backpressure</a:t>
            </a:r>
            <a:r>
              <a:rPr lang="it-IT" sz="2400" dirty="0" smtClean="0"/>
              <a:t> turbine CT-2A </a:t>
            </a:r>
            <a:r>
              <a:rPr lang="it-IT" sz="2400" dirty="0" err="1" smtClean="0"/>
              <a:t>has</a:t>
            </a:r>
            <a:r>
              <a:rPr lang="it-IT" sz="2400" dirty="0" smtClean="0"/>
              <a:t> a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	9 </a:t>
            </a:r>
            <a:r>
              <a:rPr lang="it-IT" sz="2400" dirty="0" err="1" smtClean="0"/>
              <a:t>Mwatt</a:t>
            </a:r>
            <a:r>
              <a:rPr lang="it-IT" sz="2400" dirty="0" smtClean="0"/>
              <a:t> and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suitable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one</a:t>
            </a:r>
            <a:r>
              <a:rPr lang="it-IT" sz="2400" dirty="0" smtClean="0"/>
              <a:t> </a:t>
            </a:r>
            <a:r>
              <a:rPr lang="it-IT" sz="2400" dirty="0" err="1" smtClean="0"/>
              <a:t>compression</a:t>
            </a:r>
            <a:r>
              <a:rPr lang="it-IT" sz="2400" dirty="0" smtClean="0"/>
              <a:t> </a:t>
            </a:r>
            <a:r>
              <a:rPr lang="it-IT" sz="2400" dirty="0" err="1" smtClean="0"/>
              <a:t>line</a:t>
            </a:r>
            <a:r>
              <a:rPr lang="it-IT" sz="2400" dirty="0" smtClean="0"/>
              <a:t> </a:t>
            </a:r>
            <a:r>
              <a:rPr lang="it-IT" sz="2400" dirty="0" err="1" smtClean="0"/>
              <a:t>run</a:t>
            </a:r>
            <a:endParaRPr lang="it-IT" sz="2400" dirty="0" smtClean="0"/>
          </a:p>
          <a:p>
            <a:pPr>
              <a:buFont typeface="Monotype Sorts" charset="0"/>
              <a:buNone/>
              <a:defRPr/>
            </a:pPr>
            <a:r>
              <a:rPr lang="it-IT" dirty="0" err="1" smtClean="0"/>
              <a:t>Compressor</a:t>
            </a:r>
            <a:r>
              <a:rPr lang="it-IT" dirty="0" smtClean="0"/>
              <a:t> C7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dirty="0" err="1" smtClean="0"/>
              <a:t>condensing</a:t>
            </a:r>
            <a:r>
              <a:rPr lang="it-IT" dirty="0" smtClean="0"/>
              <a:t> turbine</a:t>
            </a:r>
            <a:br>
              <a:rPr lang="it-IT" dirty="0" smtClean="0"/>
            </a:br>
            <a:r>
              <a:rPr lang="it-IT" dirty="0" smtClean="0"/>
              <a:t>	</a:t>
            </a:r>
            <a:r>
              <a:rPr lang="it-IT" sz="2400" dirty="0" smtClean="0"/>
              <a:t> CT-7 turbine </a:t>
            </a:r>
            <a:r>
              <a:rPr lang="it-IT" sz="2400" dirty="0" err="1" smtClean="0"/>
              <a:t>has</a:t>
            </a:r>
            <a:r>
              <a:rPr lang="it-IT" sz="2400" dirty="0" smtClean="0"/>
              <a:t> a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10,5 </a:t>
            </a:r>
            <a:r>
              <a:rPr lang="it-IT" sz="2400" dirty="0" err="1" smtClean="0"/>
              <a:t>Mwatt</a:t>
            </a:r>
            <a:r>
              <a:rPr lang="it-IT" sz="2400" dirty="0" smtClean="0"/>
              <a:t> and </a:t>
            </a:r>
            <a:r>
              <a:rPr lang="it-IT" sz="2400" dirty="0" err="1" smtClean="0"/>
              <a:t>is</a:t>
            </a:r>
            <a:r>
              <a:rPr lang="it-IT" sz="2400" dirty="0" smtClean="0"/>
              <a:t> 	</a:t>
            </a:r>
            <a:r>
              <a:rPr lang="it-IT" sz="2400" dirty="0" err="1" smtClean="0"/>
              <a:t>suitable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compression</a:t>
            </a:r>
            <a:r>
              <a:rPr lang="it-IT" sz="2400" dirty="0" smtClean="0"/>
              <a:t> </a:t>
            </a:r>
            <a:r>
              <a:rPr lang="it-IT" sz="2400" dirty="0" err="1" smtClean="0"/>
              <a:t>lines</a:t>
            </a:r>
            <a:r>
              <a:rPr lang="it-IT" sz="2400" dirty="0" smtClean="0"/>
              <a:t> </a:t>
            </a:r>
            <a:r>
              <a:rPr lang="it-IT" sz="2400" dirty="0" err="1" smtClean="0"/>
              <a:t>run</a:t>
            </a:r>
            <a:endParaRPr lang="it-IT" sz="2400" dirty="0" smtClean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diagblus">
  <a:themeElements>
    <a:clrScheme name="">
      <a:dk1>
        <a:srgbClr val="081D58"/>
      </a:dk1>
      <a:lt1>
        <a:srgbClr val="FFFFFF"/>
      </a:lt1>
      <a:dk2>
        <a:srgbClr val="00B7A5"/>
      </a:dk2>
      <a:lt2>
        <a:srgbClr val="FAFD00"/>
      </a:lt2>
      <a:accent1>
        <a:srgbClr val="F57B49"/>
      </a:accent1>
      <a:accent2>
        <a:srgbClr val="F95AB7"/>
      </a:accent2>
      <a:accent3>
        <a:srgbClr val="AAD8CF"/>
      </a:accent3>
      <a:accent4>
        <a:srgbClr val="DADADA"/>
      </a:accent4>
      <a:accent5>
        <a:srgbClr val="F9BFB1"/>
      </a:accent5>
      <a:accent6>
        <a:srgbClr val="E251A6"/>
      </a:accent6>
      <a:hlink>
        <a:srgbClr val="FC0128"/>
      </a:hlink>
      <a:folHlink>
        <a:srgbClr val="618FFD"/>
      </a:folHlink>
    </a:clrScheme>
    <a:fontScheme name="diagblu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agbl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bl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bl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c:\msoffice\powerpnt\modelli\schermo\diagblus.ppt</Template>
  <TotalTime>112</TotalTime>
  <Pages>10</Pages>
  <Words>94</Words>
  <Application>Microsoft Office PowerPoint</Application>
  <PresentationFormat>On-screen Show (4:3)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Monotype Sorts</vt:lpstr>
      <vt:lpstr>diagblus</vt:lpstr>
      <vt:lpstr>Nameplate Capacity </vt:lpstr>
      <vt:lpstr>Energetic Index</vt:lpstr>
      <vt:lpstr>Furnaces</vt:lpstr>
      <vt:lpstr>Feedstocks</vt:lpstr>
      <vt:lpstr>Charge Gas Compressor </vt:lpstr>
      <vt:lpstr>Medium temperature Section</vt:lpstr>
      <vt:lpstr>Cold Section</vt:lpstr>
      <vt:lpstr>Ethylene chilling cycle</vt:lpstr>
      <vt:lpstr>Chilling cycle with propylene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 Torres. Impianto Olefine</dc:title>
  <dc:creator>GALLUS</dc:creator>
  <cp:lastModifiedBy>michael cohen 1</cp:lastModifiedBy>
  <cp:revision>16</cp:revision>
  <cp:lastPrinted>1601-01-01T00:00:00Z</cp:lastPrinted>
  <dcterms:created xsi:type="dcterms:W3CDTF">1997-11-12T11:39:26Z</dcterms:created>
  <dcterms:modified xsi:type="dcterms:W3CDTF">2014-04-17T20:08:43Z</dcterms:modified>
</cp:coreProperties>
</file>